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98" r:id="rId3"/>
    <p:sldId id="299" r:id="rId4"/>
    <p:sldId id="300" r:id="rId5"/>
    <p:sldId id="301" r:id="rId6"/>
    <p:sldId id="302" r:id="rId7"/>
    <p:sldId id="292" r:id="rId8"/>
    <p:sldId id="275" r:id="rId9"/>
    <p:sldId id="294" r:id="rId10"/>
    <p:sldId id="295" r:id="rId11"/>
    <p:sldId id="296" r:id="rId12"/>
    <p:sldId id="29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Minor" userId="8ba41960-985e-40fa-965b-8aad8b24e054" providerId="ADAL" clId="{81735448-C086-4FCA-BCB5-1213FBAB4CC6}"/>
    <pc:docChg chg="delSld">
      <pc:chgData name="Adam Minor" userId="8ba41960-985e-40fa-965b-8aad8b24e054" providerId="ADAL" clId="{81735448-C086-4FCA-BCB5-1213FBAB4CC6}" dt="2024-06-20T19:41:43.640" v="0" actId="47"/>
      <pc:docMkLst>
        <pc:docMk/>
      </pc:docMkLst>
      <pc:sldChg chg="del">
        <pc:chgData name="Adam Minor" userId="8ba41960-985e-40fa-965b-8aad8b24e054" providerId="ADAL" clId="{81735448-C086-4FCA-BCB5-1213FBAB4CC6}" dt="2024-06-20T19:41:43.640" v="0" actId="47"/>
        <pc:sldMkLst>
          <pc:docMk/>
          <pc:sldMk cId="2046908343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6E9D-041A-86E1-329C-42348F816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C3C9-0307-9C83-0AD7-9929D2E2D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5CF33-C8EE-5AA2-E3A7-6AA376F7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FFCD-84B9-EF52-3771-FBE2A1F6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4522-667F-556B-2FF1-C38CBB6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7D9-31D3-1053-D4CA-EAF475F9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7509-234A-0F2C-32AD-C99D562FE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1BB3-B211-F5DC-9CE7-1A13C1F0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00BC9-C418-5665-A3E5-BE6136A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5CA7-D0D2-CB16-1C3B-7D34C1DB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A87C-2107-6EC3-ABA5-9EC838D7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0C17-AD07-3C69-93E5-52F1394C4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188D-28F6-1E85-EDFA-DFD47162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6C16-E4A6-2146-59F9-29CE1DD4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EEEB-DF70-AD46-6606-B7F45A79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BDA5-F334-EA50-82EA-A054668B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B09E8-CF00-AC05-DC21-E0136C1C0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C5E43-64D9-CCF9-4EC6-432781E8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439C-3051-005B-3B53-8B354985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CF11-CE69-5B69-3726-E7FE650D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BF569-4493-F5B5-413A-3BD1357D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B150-C9F9-15EE-4D2D-0D75B394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BC23-44FD-FC23-1E56-66E533FB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65D0C-F50D-FFA9-DF23-D0F5248E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C38FD-7B54-28A2-DF54-2D332C940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FA1BA-8F88-26D2-7625-50819FC04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EB9F-B967-654E-F84F-21411F1B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97069-4390-2B94-7808-E6614726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4E885-782F-EAD4-EF71-28057BAB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14B-BF0D-A426-58D2-3AD2BFA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AA315A-FA16-4F73-09B2-CC32A13E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185C2-4281-1920-B8A5-FBA8B95C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7EA2B-A011-937E-FFFD-0A03501B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E752F-A99F-6E97-6BE5-8CD14F1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3E8BA-B050-5CAE-1BF0-A311AAA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067E-2882-2A19-C1BD-6F0462B3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1BBD-41F6-61D1-CD1D-F9B9F0B7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C099-58DE-10BC-79E9-56747052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33D9C-8C11-D3FB-2635-E710C3BFB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C3146-9AFE-CC97-70B8-B7DA742C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6C6C-1090-138F-397B-1F33CA93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02440-455E-2A4C-79C5-65B1CD71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C1AD-35DF-70FC-CFE6-5A438D4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2F27-AE10-3456-AFEF-680D4468A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353A-B9BF-D2D5-6496-259FCE0B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CCC27-5EAF-AE12-A463-F2DA288C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DEE97-3BBC-A65F-7131-FADB645F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A11D0-F0ED-57B3-D3AB-8AE04C7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A9F7-09F3-7AE4-C5D0-24A9740B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FBA87-6BFF-2FC9-451C-578908C02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C21E-36F7-46AF-3615-3EDED490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A378-0E15-15EE-66BC-80EC33C3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52276-74AB-8689-1624-4152EE2B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FAC15-27F0-8D42-3714-7007A063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41C11-981A-FF81-B8F2-CA2015004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BB096-6F51-240B-6D4E-7694F6C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B248-D95C-21EB-846F-BABB21C1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ED83-D328-9BC6-BDF4-47A8AB74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317D-2B64-8DF1-1F7A-DA9E40E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7870-F991-2140-57BC-D4A62811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FC148-8DE8-C4E7-551D-787E8E8D3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4475-EFE0-1B45-AAF4-0A57779CB65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012C-0D29-48A5-9931-E42787CF3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425C-6488-7686-932E-511E015ED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3F9F-D661-D645-A021-B55113BB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A98E04-6E86-E6CE-EC34-B1AA4459F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mountains with birds flying&#10;&#10;Description automatically generated">
            <a:extLst>
              <a:ext uri="{FF2B5EF4-FFF2-40B4-BE49-F238E27FC236}">
                <a16:creationId xmlns:a16="http://schemas.microsoft.com/office/drawing/2014/main" id="{C40FC9B2-11B6-E36A-8E2F-C2C8EC96E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730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sky with white text&#10;&#10;Description automatically generated">
            <a:extLst>
              <a:ext uri="{FF2B5EF4-FFF2-40B4-BE49-F238E27FC236}">
                <a16:creationId xmlns:a16="http://schemas.microsoft.com/office/drawing/2014/main" id="{E9059263-C1E3-6DAE-5A01-5AD36D7A9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70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and blue text&#10;&#10;Description automatically generated">
            <a:extLst>
              <a:ext uri="{FF2B5EF4-FFF2-40B4-BE49-F238E27FC236}">
                <a16:creationId xmlns:a16="http://schemas.microsoft.com/office/drawing/2014/main" id="{97084BF9-EEA9-1884-9368-D7D41B28C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492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ign&#10;&#10;Description automatically generated">
            <a:extLst>
              <a:ext uri="{FF2B5EF4-FFF2-40B4-BE49-F238E27FC236}">
                <a16:creationId xmlns:a16="http://schemas.microsoft.com/office/drawing/2014/main" id="{00A6FBE8-638D-002D-FB20-5F19225C7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161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text&#10;&#10;Description automatically generated">
            <a:extLst>
              <a:ext uri="{FF2B5EF4-FFF2-40B4-BE49-F238E27FC236}">
                <a16:creationId xmlns:a16="http://schemas.microsoft.com/office/drawing/2014/main" id="{E90CD233-9986-A86D-6522-3F4FF0287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22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A98E04-6E86-E6CE-EC34-B1AA4459F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824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ddd4f61a62_0_3">
            <a:extLst>
              <a:ext uri="{FF2B5EF4-FFF2-40B4-BE49-F238E27FC236}">
                <a16:creationId xmlns:a16="http://schemas.microsoft.com/office/drawing/2014/main" id="{559B627F-53D4-42F9-920A-70D7294EDED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54850" rIns="109725" bIns="5485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additional slides below are </a:t>
            </a:r>
            <a:b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i="1" u="none" strike="noStrike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so the PowerPoint can be adapted to best fit your needs. </a:t>
            </a:r>
            <a:endParaRPr sz="480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57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669499-9A77-D937-E03B-4286DB2F85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689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8AD977-FE59-1BD1-57B4-87ABDED167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012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C62D07-627B-3481-FCC4-1C3E9AABD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663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796D0C-9CB2-15C8-29AA-5935F1BB3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525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19</Words>
  <Application>Microsoft Office PowerPoint</Application>
  <PresentationFormat>Widescreen</PresentationFormat>
  <Paragraphs>1</Paragraphs>
  <Slides>12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Reichard</dc:creator>
  <cp:lastModifiedBy>Adam Minor</cp:lastModifiedBy>
  <cp:revision>12</cp:revision>
  <dcterms:created xsi:type="dcterms:W3CDTF">2023-05-27T18:26:24Z</dcterms:created>
  <dcterms:modified xsi:type="dcterms:W3CDTF">2024-06-20T19:41:52Z</dcterms:modified>
</cp:coreProperties>
</file>